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4DFF-FDA0-4B1A-81B4-491A1D442CA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1086-8D17-4D43-9CE1-ECA2FF91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2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4DFF-FDA0-4B1A-81B4-491A1D442CA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1086-8D17-4D43-9CE1-ECA2FF91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0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4DFF-FDA0-4B1A-81B4-491A1D442CA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1086-8D17-4D43-9CE1-ECA2FF91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9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4DFF-FDA0-4B1A-81B4-491A1D442CA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1086-8D17-4D43-9CE1-ECA2FF91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4DFF-FDA0-4B1A-81B4-491A1D442CA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1086-8D17-4D43-9CE1-ECA2FF91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4DFF-FDA0-4B1A-81B4-491A1D442CA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1086-8D17-4D43-9CE1-ECA2FF91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1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4DFF-FDA0-4B1A-81B4-491A1D442CA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1086-8D17-4D43-9CE1-ECA2FF91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7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4DFF-FDA0-4B1A-81B4-491A1D442CA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1086-8D17-4D43-9CE1-ECA2FF91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0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4DFF-FDA0-4B1A-81B4-491A1D442CA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1086-8D17-4D43-9CE1-ECA2FF91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4DFF-FDA0-4B1A-81B4-491A1D442CA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1086-8D17-4D43-9CE1-ECA2FF91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4DFF-FDA0-4B1A-81B4-491A1D442CA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1086-8D17-4D43-9CE1-ECA2FF91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5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14DFF-FDA0-4B1A-81B4-491A1D442CA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E1086-8D17-4D43-9CE1-ECA2FF91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Western Swing Music Moving Forward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Course 19MM40</a:t>
            </a:r>
          </a:p>
          <a:p>
            <a:r>
              <a:rPr lang="en-US" sz="2800" dirty="0" smtClean="0"/>
              <a:t>TCU Extended Education</a:t>
            </a:r>
          </a:p>
          <a:p>
            <a:r>
              <a:rPr lang="en-US" sz="2800" dirty="0" smtClean="0"/>
              <a:t>Summer 2019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10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Jason Roberts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4211341" cy="259088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Born in 1975</a:t>
            </a:r>
          </a:p>
          <a:p>
            <a:r>
              <a:rPr lang="en-US" dirty="0" smtClean="0"/>
              <a:t>Achieved notoriety with Asleep At The Wheel</a:t>
            </a:r>
          </a:p>
          <a:p>
            <a:r>
              <a:rPr lang="en-US" dirty="0" smtClean="0"/>
              <a:t>Grew up listening to Johnny </a:t>
            </a:r>
            <a:r>
              <a:rPr lang="en-US" dirty="0" err="1" smtClean="0"/>
              <a:t>Gimble</a:t>
            </a:r>
            <a:endParaRPr lang="en-US" dirty="0" smtClean="0"/>
          </a:p>
          <a:p>
            <a:pPr lvl="1"/>
            <a:r>
              <a:rPr lang="en-US" dirty="0" smtClean="0"/>
              <a:t>Old time fiddle</a:t>
            </a:r>
          </a:p>
          <a:p>
            <a:pPr lvl="1"/>
            <a:r>
              <a:rPr lang="en-US" dirty="0" smtClean="0"/>
              <a:t>Learning “licks”</a:t>
            </a:r>
          </a:p>
          <a:p>
            <a:pPr lvl="1"/>
            <a:r>
              <a:rPr lang="en-US" dirty="0" smtClean="0"/>
              <a:t>Loves to improvise jazz fiddle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Jason Roberts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62289"/>
            <a:ext cx="4038600" cy="2201784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Solo project as the Jason Roberts Band</a:t>
            </a:r>
          </a:p>
          <a:p>
            <a:r>
              <a:rPr lang="en-US" dirty="0" smtClean="0"/>
              <a:t>And…currently leading the Bob Wills’ Texas Playboys band</a:t>
            </a:r>
          </a:p>
          <a:p>
            <a:r>
              <a:rPr lang="en-US" dirty="0" smtClean="0"/>
              <a:t>Traditional or reimagined?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Respect for tradition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Youth, energy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www.jasonrobertsband.com</a:t>
            </a:r>
          </a:p>
        </p:txBody>
      </p:sp>
    </p:spTree>
    <p:extLst>
      <p:ext uri="{BB962C8B-B14F-4D97-AF65-F5344CB8AC3E}">
        <p14:creationId xmlns:p14="http://schemas.microsoft.com/office/powerpoint/2010/main" val="42279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Quebe</a:t>
            </a:r>
            <a:r>
              <a:rPr lang="en-US" dirty="0" smtClean="0"/>
              <a:t> Sisters Band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  <p:extLst>
      <p:ext uri="{BB962C8B-B14F-4D97-AF65-F5344CB8AC3E}">
        <p14:creationId xmlns:p14="http://schemas.microsoft.com/office/powerpoint/2010/main" val="12191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Quebe</a:t>
            </a:r>
            <a:r>
              <a:rPr lang="en-US" dirty="0" smtClean="0"/>
              <a:t> Sisters Band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1" y="2415380"/>
            <a:ext cx="4301729" cy="28678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From Burleson, TX</a:t>
            </a:r>
          </a:p>
          <a:p>
            <a:r>
              <a:rPr lang="en-US" dirty="0" smtClean="0"/>
              <a:t>Studied Classical and old time fiddle</a:t>
            </a:r>
          </a:p>
          <a:p>
            <a:r>
              <a:rPr lang="en-US" dirty="0" smtClean="0"/>
              <a:t>Blend fiddle music, western swing, jazz and swing, and country</a:t>
            </a:r>
          </a:p>
          <a:p>
            <a:r>
              <a:rPr lang="en-US" dirty="0" smtClean="0"/>
              <a:t>Collaborations  and performances with Marty Stuart, Ricky Skaggs, Asleep At The Wheel, Kacey Musgraves, Merle Haggard, Willie Nelson, Riders In The Sky, and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Quebe</a:t>
            </a:r>
            <a:r>
              <a:rPr lang="en-US" dirty="0" smtClean="0"/>
              <a:t> Sisters Band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7" y="2667001"/>
            <a:ext cx="4347817" cy="2438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Their sound…</a:t>
            </a:r>
          </a:p>
          <a:p>
            <a:pPr lvl="1"/>
            <a:r>
              <a:rPr lang="en-US" dirty="0" smtClean="0"/>
              <a:t>Traditional or reimagined?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Andrews Sisters meets Bob Wills meets The Mills Brothers meets Gene Autry meets Ella Fitzgerald!!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Excellent musicianship and arrangements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Youth and energy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www.quebesisters.com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Highlights: Emily </a:t>
            </a:r>
            <a:r>
              <a:rPr lang="en-US" dirty="0" err="1" smtClean="0"/>
              <a:t>Gimble</a:t>
            </a:r>
            <a:r>
              <a:rPr lang="en-US" dirty="0" smtClean="0"/>
              <a:t>, Katie Shore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Emily </a:t>
            </a:r>
            <a:r>
              <a:rPr lang="en-US" dirty="0" err="1" smtClean="0"/>
              <a:t>Gimble</a:t>
            </a:r>
            <a:r>
              <a:rPr lang="en-US" dirty="0" smtClean="0"/>
              <a:t> – Austin, TX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1"/>
            <a:ext cx="4246764" cy="282940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81600" y="1524000"/>
            <a:ext cx="3581400" cy="639762"/>
          </a:xfrm>
        </p:spPr>
        <p:txBody>
          <a:bodyPr/>
          <a:lstStyle/>
          <a:p>
            <a:r>
              <a:rPr lang="en-US" dirty="0" smtClean="0"/>
              <a:t>Katie Shore – Austin, TX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14600"/>
            <a:ext cx="3068003" cy="3835004"/>
          </a:xfrm>
        </p:spPr>
      </p:pic>
    </p:spTree>
    <p:extLst>
      <p:ext uri="{BB962C8B-B14F-4D97-AF65-F5344CB8AC3E}">
        <p14:creationId xmlns:p14="http://schemas.microsoft.com/office/powerpoint/2010/main" val="26481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Highlights: Emily </a:t>
            </a:r>
            <a:r>
              <a:rPr lang="en-US" dirty="0" err="1" smtClean="0"/>
              <a:t>Gimble</a:t>
            </a:r>
            <a:r>
              <a:rPr lang="en-US" dirty="0" smtClean="0"/>
              <a:t> / Katie Shore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69195" cy="4777898"/>
          </a:xfrm>
        </p:spPr>
      </p:pic>
    </p:spTree>
    <p:extLst>
      <p:ext uri="{BB962C8B-B14F-4D97-AF65-F5344CB8AC3E}">
        <p14:creationId xmlns:p14="http://schemas.microsoft.com/office/powerpoint/2010/main" val="38408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Highlights: Emily </a:t>
            </a:r>
            <a:r>
              <a:rPr lang="en-US" dirty="0" err="1" smtClean="0"/>
              <a:t>Gimble</a:t>
            </a:r>
            <a:r>
              <a:rPr lang="en-US" dirty="0" smtClean="0"/>
              <a:t> / Katie Shore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Emily </a:t>
            </a:r>
            <a:r>
              <a:rPr lang="en-US" dirty="0" err="1" smtClean="0"/>
              <a:t>Gimble</a:t>
            </a:r>
            <a:r>
              <a:rPr lang="en-US" dirty="0" smtClean="0"/>
              <a:t> – Austin, TX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From a musical family!</a:t>
            </a:r>
          </a:p>
          <a:p>
            <a:pPr lvl="1"/>
            <a:r>
              <a:rPr lang="en-US" dirty="0" smtClean="0"/>
              <a:t>Dick </a:t>
            </a:r>
            <a:r>
              <a:rPr lang="en-US" dirty="0" err="1" smtClean="0"/>
              <a:t>Gimble</a:t>
            </a:r>
            <a:r>
              <a:rPr lang="en-US" dirty="0" smtClean="0"/>
              <a:t>, Johnny </a:t>
            </a:r>
            <a:r>
              <a:rPr lang="en-US" dirty="0" err="1" smtClean="0"/>
              <a:t>Gimble</a:t>
            </a:r>
            <a:endParaRPr lang="en-US" dirty="0" smtClean="0"/>
          </a:p>
          <a:p>
            <a:pPr lvl="1"/>
            <a:r>
              <a:rPr lang="en-US" dirty="0" smtClean="0"/>
              <a:t>“Western swing royalty”</a:t>
            </a:r>
          </a:p>
          <a:p>
            <a:r>
              <a:rPr lang="en-US" dirty="0" smtClean="0"/>
              <a:t>Accomplished vocalist, keyboardist, and composer</a:t>
            </a:r>
          </a:p>
          <a:p>
            <a:r>
              <a:rPr lang="en-US" dirty="0" smtClean="0"/>
              <a:t>Former member of Asleep At The Wheel</a:t>
            </a:r>
          </a:p>
          <a:p>
            <a:r>
              <a:rPr lang="en-US" dirty="0" smtClean="0"/>
              <a:t>Several collaborations</a:t>
            </a:r>
          </a:p>
          <a:p>
            <a:pPr lvl="1"/>
            <a:r>
              <a:rPr lang="en-US" dirty="0" smtClean="0"/>
              <a:t>Warren Hood Band, Whit Smith, Katie Shore, Merle Haggard</a:t>
            </a:r>
          </a:p>
          <a:p>
            <a:r>
              <a:rPr lang="en-US" dirty="0" smtClean="0"/>
              <a:t>www.emilygimble.com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Katie Shore – Austin, TX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From Fort Worth, TX</a:t>
            </a:r>
          </a:p>
          <a:p>
            <a:r>
              <a:rPr lang="en-US" dirty="0" smtClean="0"/>
              <a:t>Inspired to play fiddle by her grandfather</a:t>
            </a:r>
          </a:p>
          <a:p>
            <a:r>
              <a:rPr lang="en-US" dirty="0" smtClean="0"/>
              <a:t>Current member of Asleep At The Wheel</a:t>
            </a:r>
          </a:p>
          <a:p>
            <a:r>
              <a:rPr lang="en-US" dirty="0" smtClean="0"/>
              <a:t>Collaborations include Willie Nelson, George Strait, Ivy </a:t>
            </a:r>
            <a:r>
              <a:rPr lang="en-US" dirty="0" err="1" smtClean="0"/>
              <a:t>Divey</a:t>
            </a:r>
            <a:r>
              <a:rPr lang="en-US" dirty="0" smtClean="0"/>
              <a:t> (with Emily </a:t>
            </a:r>
            <a:r>
              <a:rPr lang="en-US" dirty="0" err="1" smtClean="0"/>
              <a:t>Gimble</a:t>
            </a:r>
            <a:r>
              <a:rPr lang="en-US" dirty="0" smtClean="0"/>
              <a:t> and </a:t>
            </a:r>
            <a:r>
              <a:rPr lang="en-US" dirty="0" err="1" smtClean="0"/>
              <a:t>Albanie</a:t>
            </a:r>
            <a:r>
              <a:rPr lang="en-US" dirty="0" smtClean="0"/>
              <a:t> </a:t>
            </a:r>
            <a:r>
              <a:rPr lang="en-US" dirty="0" err="1" smtClean="0"/>
              <a:t>Falletta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www.katieshoremusic.com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Shoot Low Sheriff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19" y="1600200"/>
            <a:ext cx="7344361" cy="4525963"/>
          </a:xfrm>
        </p:spPr>
      </p:pic>
    </p:spTree>
    <p:extLst>
      <p:ext uri="{BB962C8B-B14F-4D97-AF65-F5344CB8AC3E}">
        <p14:creationId xmlns:p14="http://schemas.microsoft.com/office/powerpoint/2010/main" val="1543739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Shoot Low Sheriff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9" y="1981200"/>
            <a:ext cx="3950448" cy="321548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Dallas/Fort Worth-based </a:t>
            </a:r>
          </a:p>
          <a:p>
            <a:r>
              <a:rPr lang="en-US" dirty="0" smtClean="0"/>
              <a:t>Often performing original music</a:t>
            </a:r>
          </a:p>
          <a:p>
            <a:r>
              <a:rPr lang="en-US" dirty="0" smtClean="0"/>
              <a:t>Traditional or reimagined?</a:t>
            </a:r>
          </a:p>
          <a:p>
            <a:pPr lvl="1"/>
            <a:r>
              <a:rPr lang="en-US" dirty="0" smtClean="0"/>
              <a:t>Respect for the classic sound</a:t>
            </a:r>
          </a:p>
          <a:p>
            <a:pPr lvl="1"/>
            <a:r>
              <a:rPr lang="en-US" dirty="0" smtClean="0"/>
              <a:t>Songwriting</a:t>
            </a:r>
          </a:p>
          <a:p>
            <a:pPr lvl="1"/>
            <a:r>
              <a:rPr lang="en-US" dirty="0" smtClean="0"/>
              <a:t>Horns/piano</a:t>
            </a:r>
          </a:p>
          <a:p>
            <a:r>
              <a:rPr lang="en-US" sz="2600" dirty="0" smtClean="0"/>
              <a:t>www.shootlowsheriff.com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0580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Swing Moving Forward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5" y="1600200"/>
            <a:ext cx="3620770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Current artists</a:t>
            </a:r>
          </a:p>
          <a:p>
            <a:r>
              <a:rPr lang="en-US" dirty="0" smtClean="0"/>
              <a:t>Their history</a:t>
            </a:r>
          </a:p>
          <a:p>
            <a:r>
              <a:rPr lang="en-US" dirty="0" smtClean="0"/>
              <a:t>Style</a:t>
            </a:r>
          </a:p>
          <a:p>
            <a:pPr lvl="1"/>
            <a:r>
              <a:rPr lang="en-US" dirty="0" smtClean="0"/>
              <a:t>A ‘reimagining?’</a:t>
            </a:r>
          </a:p>
          <a:p>
            <a:pPr lvl="1"/>
            <a:r>
              <a:rPr lang="en-US" dirty="0" smtClean="0"/>
              <a:t>Traditional approach?</a:t>
            </a:r>
          </a:p>
          <a:p>
            <a:r>
              <a:rPr lang="en-US" dirty="0" smtClean="0"/>
              <a:t>Class discussion:</a:t>
            </a:r>
          </a:p>
          <a:p>
            <a:pPr lvl="1"/>
            <a:r>
              <a:rPr lang="en-US" dirty="0"/>
              <a:t>How do we preserve this music moving forward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should be the main goals and the focus? </a:t>
            </a:r>
            <a:endParaRPr lang="en-US" dirty="0" smtClean="0"/>
          </a:p>
          <a:p>
            <a:pPr lvl="1"/>
            <a:r>
              <a:rPr lang="en-US" dirty="0" smtClean="0"/>
              <a:t>What could </a:t>
            </a:r>
            <a:r>
              <a:rPr lang="en-US" dirty="0"/>
              <a:t>Fort Worth </a:t>
            </a:r>
            <a:r>
              <a:rPr lang="en-US" dirty="0" smtClean="0"/>
              <a:t>do to claim, preserve and promote our city as the birthplace?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Swing Moving Forward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Hey </a:t>
            </a:r>
            <a:r>
              <a:rPr lang="en-US" dirty="0" err="1" smtClean="0"/>
              <a:t>y’all</a:t>
            </a:r>
            <a:r>
              <a:rPr lang="en-US" dirty="0" smtClean="0"/>
              <a:t>, remember I mentioned a class discussion? Yay!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Let’s ponder:</a:t>
            </a:r>
            <a:endParaRPr lang="en-US" sz="2400" dirty="0">
              <a:solidFill>
                <a:prstClr val="black"/>
              </a:solidFill>
            </a:endParaRP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How do we preserve this music moving forward?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What should be the main goals and the focus? 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What could Fort Worth do to claim, preserve and promote our city as the birthplace</a:t>
            </a:r>
            <a:r>
              <a:rPr lang="en-US" sz="2000" dirty="0" smtClean="0">
                <a:solidFill>
                  <a:prstClr val="black"/>
                </a:solidFill>
              </a:rPr>
              <a:t>?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Discuss!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3" y="1600200"/>
            <a:ext cx="3910013" cy="1902169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5" y="3657600"/>
            <a:ext cx="3581400" cy="23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1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Asleep At The Wheel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1970-present</a:t>
            </a:r>
          </a:p>
          <a:p>
            <a:r>
              <a:rPr lang="en-US" dirty="0" smtClean="0"/>
              <a:t>‘A Ride With Bob’ (2005)</a:t>
            </a:r>
          </a:p>
          <a:p>
            <a:pPr lvl="1"/>
            <a:r>
              <a:rPr lang="en-US" dirty="0" smtClean="0"/>
              <a:t>An original musical based on the conversation Ray Benson “never had” with Bob Wills</a:t>
            </a:r>
          </a:p>
          <a:p>
            <a:pPr lvl="1"/>
            <a:r>
              <a:rPr lang="en-US" dirty="0" smtClean="0"/>
              <a:t>Ends with a 30-minute AATW concert</a:t>
            </a:r>
          </a:p>
          <a:p>
            <a:r>
              <a:rPr lang="en-US" sz="2200" dirty="0" smtClean="0"/>
              <a:t>www.asleepatthewheel.com</a:t>
            </a:r>
            <a:endParaRPr lang="en-US" sz="2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4114799" cy="3130108"/>
          </a:xfrm>
        </p:spPr>
      </p:pic>
    </p:spTree>
    <p:extLst>
      <p:ext uri="{BB962C8B-B14F-4D97-AF65-F5344CB8AC3E}">
        <p14:creationId xmlns:p14="http://schemas.microsoft.com/office/powerpoint/2010/main" val="19355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 Jumpers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8390272" cy="3733799"/>
          </a:xfrm>
        </p:spPr>
      </p:pic>
    </p:spTree>
    <p:extLst>
      <p:ext uri="{BB962C8B-B14F-4D97-AF65-F5344CB8AC3E}">
        <p14:creationId xmlns:p14="http://schemas.microsoft.com/office/powerpoint/2010/main" val="39686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 Jumpers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039"/>
            <a:ext cx="8229600" cy="4525963"/>
          </a:xfrm>
        </p:spPr>
        <p:txBody>
          <a:bodyPr/>
          <a:lstStyle/>
          <a:p>
            <a:r>
              <a:rPr lang="en-US" dirty="0" smtClean="0"/>
              <a:t>1998-present</a:t>
            </a:r>
          </a:p>
          <a:p>
            <a:r>
              <a:rPr lang="en-US" dirty="0" smtClean="0"/>
              <a:t>Began as a “garage band” for fun!</a:t>
            </a:r>
          </a:p>
          <a:p>
            <a:pPr lvl="1"/>
            <a:r>
              <a:rPr lang="en-US" dirty="0" smtClean="0"/>
              <a:t>Professional Nashville </a:t>
            </a:r>
            <a:r>
              <a:rPr lang="en-US" dirty="0"/>
              <a:t>s</a:t>
            </a:r>
            <a:r>
              <a:rPr lang="en-US" dirty="0" smtClean="0"/>
              <a:t>ession musicians who sought Western </a:t>
            </a:r>
            <a:r>
              <a:rPr lang="en-US" dirty="0"/>
              <a:t>S</a:t>
            </a:r>
            <a:r>
              <a:rPr lang="en-US" dirty="0" smtClean="0"/>
              <a:t>wing as a hobby/outlet</a:t>
            </a:r>
          </a:p>
          <a:p>
            <a:r>
              <a:rPr lang="en-US" dirty="0" smtClean="0"/>
              <a:t>Often perform original music</a:t>
            </a:r>
          </a:p>
          <a:p>
            <a:r>
              <a:rPr lang="en-US" dirty="0" smtClean="0"/>
              <a:t>Multiple Grammy nominations</a:t>
            </a:r>
          </a:p>
          <a:p>
            <a:pPr lvl="1"/>
            <a:r>
              <a:rPr lang="en-US" dirty="0" smtClean="0"/>
              <a:t>Won </a:t>
            </a:r>
            <a:r>
              <a:rPr lang="en-US" i="1" dirty="0" smtClean="0"/>
              <a:t>Best American Roots Song </a:t>
            </a:r>
            <a:r>
              <a:rPr lang="en-US" dirty="0" smtClean="0"/>
              <a:t>for “Kid Sister” in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328419"/>
            <a:ext cx="1905000" cy="12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 Jumpers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9200"/>
            <a:ext cx="4648200" cy="247904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4038600"/>
            <a:ext cx="8153400" cy="2087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Collaborations with Vince Gill, Miranda Lambert, Reba </a:t>
            </a:r>
            <a:r>
              <a:rPr lang="en-US" dirty="0" err="1" smtClean="0"/>
              <a:t>McEntire</a:t>
            </a:r>
            <a:r>
              <a:rPr lang="en-US" dirty="0" smtClean="0"/>
              <a:t>, Asleep At The Wheel, Willie Nelson, etc.</a:t>
            </a:r>
          </a:p>
          <a:p>
            <a:r>
              <a:rPr lang="en-US" dirty="0" smtClean="0"/>
              <a:t>You can catch them Monday nights in Nashville at 3</a:t>
            </a:r>
            <a:r>
              <a:rPr lang="en-US" baseline="30000" dirty="0" smtClean="0"/>
              <a:t>rd</a:t>
            </a:r>
            <a:r>
              <a:rPr lang="en-US" dirty="0" smtClean="0"/>
              <a:t> &amp; </a:t>
            </a:r>
            <a:r>
              <a:rPr lang="en-US" dirty="0" err="1" smtClean="0"/>
              <a:t>Lindsley</a:t>
            </a:r>
            <a:r>
              <a:rPr lang="en-US" dirty="0" smtClean="0"/>
              <a:t> @ 9 PM</a:t>
            </a:r>
          </a:p>
          <a:p>
            <a:r>
              <a:rPr lang="en-US" dirty="0" smtClean="0"/>
              <a:t>www.facebook.com/thetimejumpers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Club of Cowtown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60" y="1600200"/>
            <a:ext cx="7096260" cy="4419600"/>
          </a:xfrm>
        </p:spPr>
      </p:pic>
    </p:spTree>
    <p:extLst>
      <p:ext uri="{BB962C8B-B14F-4D97-AF65-F5344CB8AC3E}">
        <p14:creationId xmlns:p14="http://schemas.microsoft.com/office/powerpoint/2010/main" val="27551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Club of Cowtown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Elana</a:t>
            </a:r>
            <a:r>
              <a:rPr lang="en-US" dirty="0" smtClean="0"/>
              <a:t> James (vocals, violin), Whit Smith (vocals, guitar), Jake Erwin (vocals, bass)</a:t>
            </a:r>
          </a:p>
          <a:p>
            <a:r>
              <a:rPr lang="en-US" dirty="0" smtClean="0"/>
              <a:t>From New England to San Diego to Austin, TX</a:t>
            </a:r>
          </a:p>
          <a:p>
            <a:r>
              <a:rPr lang="en-US" dirty="0" smtClean="0"/>
              <a:t>Influences are very interesting…</a:t>
            </a:r>
          </a:p>
          <a:p>
            <a:pPr lvl="1"/>
            <a:r>
              <a:rPr lang="en-US" dirty="0" smtClean="0"/>
              <a:t>Western Swing</a:t>
            </a:r>
          </a:p>
          <a:p>
            <a:pPr lvl="1"/>
            <a:r>
              <a:rPr lang="en-US" dirty="0" smtClean="0"/>
              <a:t>Django Reinhardt/Gypsy Jazz</a:t>
            </a:r>
          </a:p>
          <a:p>
            <a:pPr lvl="1"/>
            <a:r>
              <a:rPr lang="en-US" dirty="0" smtClean="0"/>
              <a:t>Rockabilly</a:t>
            </a:r>
          </a:p>
          <a:p>
            <a:pPr lvl="1"/>
            <a:r>
              <a:rPr lang="en-US" dirty="0" smtClean="0"/>
              <a:t>Old fiddle tunes</a:t>
            </a:r>
          </a:p>
          <a:p>
            <a:pPr lvl="1"/>
            <a:r>
              <a:rPr lang="en-US" dirty="0" smtClean="0"/>
              <a:t>Jazz ballads and swing</a:t>
            </a:r>
          </a:p>
          <a:p>
            <a:pPr lvl="1"/>
            <a:r>
              <a:rPr lang="en-US" dirty="0" smtClean="0"/>
              <a:t>Dhrupad/Classical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267200"/>
            <a:ext cx="2603500" cy="17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Club of Cowtown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Let’s talk about their sound….</a:t>
            </a:r>
          </a:p>
          <a:p>
            <a:pPr lvl="1"/>
            <a:r>
              <a:rPr lang="en-US" dirty="0" smtClean="0"/>
              <a:t>Traditional or reimagined?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Trio setting – but a “fat” sound!!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They sound like twice as many people. Seriously.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Original music + covers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Unique approach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Marketability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Youth, fresh perspective, but respect the tradition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www.hotclubofcowtown.com</a:t>
            </a:r>
          </a:p>
        </p:txBody>
      </p:sp>
    </p:spTree>
    <p:extLst>
      <p:ext uri="{BB962C8B-B14F-4D97-AF65-F5344CB8AC3E}">
        <p14:creationId xmlns:p14="http://schemas.microsoft.com/office/powerpoint/2010/main" val="16470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664</Words>
  <Application>Microsoft Office PowerPoint</Application>
  <PresentationFormat>On-screen Show (4:3)</PresentationFormat>
  <Paragraphs>116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Western Swing Music Moving Forward</vt:lpstr>
      <vt:lpstr>Western Swing Moving Forward</vt:lpstr>
      <vt:lpstr>Asleep At The Wheel</vt:lpstr>
      <vt:lpstr>The Time Jumpers</vt:lpstr>
      <vt:lpstr>The Time Jumpers</vt:lpstr>
      <vt:lpstr>The Time Jumpers</vt:lpstr>
      <vt:lpstr>Hot Club of Cowtown</vt:lpstr>
      <vt:lpstr>Hot Club of Cowtown</vt:lpstr>
      <vt:lpstr>Hot Club of Cowtown</vt:lpstr>
      <vt:lpstr>Jason Roberts</vt:lpstr>
      <vt:lpstr>Jason Roberts</vt:lpstr>
      <vt:lpstr>Quebe Sisters Band</vt:lpstr>
      <vt:lpstr>Quebe Sisters Band</vt:lpstr>
      <vt:lpstr>Quebe Sisters Band</vt:lpstr>
      <vt:lpstr>Highlights: Emily Gimble, Katie Shore</vt:lpstr>
      <vt:lpstr>Highlights: Emily Gimble / Katie Shore</vt:lpstr>
      <vt:lpstr>Highlights: Emily Gimble / Katie Shore</vt:lpstr>
      <vt:lpstr>Shoot Low Sheriff</vt:lpstr>
      <vt:lpstr>Shoot Low Sheriff</vt:lpstr>
      <vt:lpstr>Western Swing Moving Forward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Swing Music Moving Forward</dc:title>
  <dc:creator>Ginny Mac</dc:creator>
  <cp:lastModifiedBy>Ginny Mac</cp:lastModifiedBy>
  <cp:revision>24</cp:revision>
  <dcterms:created xsi:type="dcterms:W3CDTF">2019-07-29T21:48:44Z</dcterms:created>
  <dcterms:modified xsi:type="dcterms:W3CDTF">2019-07-29T23:48:56Z</dcterms:modified>
</cp:coreProperties>
</file>